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17" r:id="rId1"/>
  </p:sldMasterIdLst>
  <p:sldIdLst>
    <p:sldId id="256" r:id="rId2"/>
    <p:sldId id="263" r:id="rId3"/>
    <p:sldId id="257" r:id="rId4"/>
    <p:sldId id="260" r:id="rId5"/>
    <p:sldId id="258" r:id="rId6"/>
    <p:sldId id="262" r:id="rId7"/>
    <p:sldId id="261" r:id="rId8"/>
    <p:sldId id="259"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0000"/>
    <a:srgbClr val="FE56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1" d="100"/>
          <a:sy n="71" d="100"/>
        </p:scale>
        <p:origin x="61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F7AFFB9B-9FB8-469E-96F9-4D32314110B6}" type="datetimeFigureOut">
              <a:rPr lang="en-US" smtClean="0"/>
              <a:t>10/23/2018</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smtClean="0"/>
              <a:pPr/>
              <a:t>‹N›</a:t>
            </a:fld>
            <a:endParaRPr lang="en-US" dirty="0"/>
          </a:p>
        </p:txBody>
      </p:sp>
    </p:spTree>
    <p:extLst>
      <p:ext uri="{BB962C8B-B14F-4D97-AF65-F5344CB8AC3E}">
        <p14:creationId xmlns:p14="http://schemas.microsoft.com/office/powerpoint/2010/main" val="3858190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C35BB1C6-BF8F-4481-8AB2-603A1C8A906A}" type="datetimeFigureOut">
              <a:rPr lang="en-US" smtClean="0"/>
              <a:t>10/23/2018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‹N›</a:t>
            </a:fld>
            <a:endParaRPr lang="en-US" dirty="0"/>
          </a:p>
        </p:txBody>
      </p:sp>
    </p:spTree>
    <p:extLst>
      <p:ext uri="{BB962C8B-B14F-4D97-AF65-F5344CB8AC3E}">
        <p14:creationId xmlns:p14="http://schemas.microsoft.com/office/powerpoint/2010/main" val="98655969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olo e sottotitolo">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it-IT" smtClean="0"/>
              <a:t>Fare clic per modificare lo stile del titolo</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C35BB1C6-BF8F-4481-8AB2-603A1C8A906A}" type="datetimeFigureOut">
              <a:rPr lang="en-US" smtClean="0"/>
              <a:t>10/23/2018</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smtClean="0"/>
              <a:pPr/>
              <a:t>‹N›</a:t>
            </a:fld>
            <a:endParaRPr lang="en-US" dirty="0"/>
          </a:p>
        </p:txBody>
      </p:sp>
    </p:spTree>
    <p:extLst>
      <p:ext uri="{BB962C8B-B14F-4D97-AF65-F5344CB8AC3E}">
        <p14:creationId xmlns:p14="http://schemas.microsoft.com/office/powerpoint/2010/main" val="255315675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zione con didascalia">
    <p:spTree>
      <p:nvGrpSpPr>
        <p:cNvPr id="1" name=""/>
        <p:cNvGrpSpPr/>
        <p:nvPr/>
      </p:nvGrpSpPr>
      <p:grpSpPr>
        <a:xfrm>
          <a:off x="0" y="0"/>
          <a:ext cx="0" cy="0"/>
          <a:chOff x="0" y="0"/>
          <a:chExt cx="0" cy="0"/>
        </a:xfrm>
      </p:grpSpPr>
      <p:pic>
        <p:nvPicPr>
          <p:cNvPr id="11" name="Picture 10"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it-IT" smtClean="0"/>
              <a:t>Fare clic per modificare lo stile del titolo</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C35BB1C6-BF8F-4481-8AB2-603A1C8A906A}" type="datetimeFigureOut">
              <a:rPr lang="en-US" smtClean="0"/>
              <a:t>10/23/2018</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smtClean="0"/>
              <a:pPr/>
              <a:t>‹N›</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29054956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Scheda nome">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it-IT" smtClean="0"/>
              <a:t>Fare clic per modificare lo stile del titolo</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C35BB1C6-BF8F-4481-8AB2-603A1C8A906A}" type="datetimeFigureOut">
              <a:rPr lang="en-US" smtClean="0"/>
              <a:t>10/23/2018</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smtClean="0"/>
              <a:pPr/>
              <a:t>‹N›</a:t>
            </a:fld>
            <a:endParaRPr lang="en-US" dirty="0"/>
          </a:p>
        </p:txBody>
      </p:sp>
    </p:spTree>
    <p:extLst>
      <p:ext uri="{BB962C8B-B14F-4D97-AF65-F5344CB8AC3E}">
        <p14:creationId xmlns:p14="http://schemas.microsoft.com/office/powerpoint/2010/main" val="2447901040"/>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it-IT" smtClean="0"/>
              <a:t>Fare clic per modificare lo stile del titolo</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3" name="Date Placeholder 2"/>
          <p:cNvSpPr>
            <a:spLocks noGrp="1"/>
          </p:cNvSpPr>
          <p:nvPr>
            <p:ph type="dt" sz="half" idx="10"/>
          </p:nvPr>
        </p:nvSpPr>
        <p:spPr/>
        <p:txBody>
          <a:bodyPr/>
          <a:lstStyle/>
          <a:p>
            <a:fld id="{C35BB1C6-BF8F-4481-8AB2-603A1C8A906A}" type="datetimeFigureOut">
              <a:rPr lang="en-US" smtClean="0"/>
              <a:t>10/23/2018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‹N›</a:t>
            </a:fld>
            <a:endParaRPr lang="en-US" dirty="0"/>
          </a:p>
        </p:txBody>
      </p:sp>
    </p:spTree>
    <p:extLst>
      <p:ext uri="{BB962C8B-B14F-4D97-AF65-F5344CB8AC3E}">
        <p14:creationId xmlns:p14="http://schemas.microsoft.com/office/powerpoint/2010/main" val="1987858981"/>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it-IT" smtClean="0"/>
              <a:t>Fare clic per modificare lo stile del titolo</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3" name="Date Placeholder 2"/>
          <p:cNvSpPr>
            <a:spLocks noGrp="1"/>
          </p:cNvSpPr>
          <p:nvPr>
            <p:ph type="dt" sz="half" idx="10"/>
          </p:nvPr>
        </p:nvSpPr>
        <p:spPr/>
        <p:txBody>
          <a:bodyPr/>
          <a:lstStyle/>
          <a:p>
            <a:fld id="{C35BB1C6-BF8F-4481-8AB2-603A1C8A906A}" type="datetimeFigureOut">
              <a:rPr lang="en-US" smtClean="0"/>
              <a:t>10/23/2018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‹N›</a:t>
            </a:fld>
            <a:endParaRPr lang="en-US" dirty="0"/>
          </a:p>
        </p:txBody>
      </p:sp>
    </p:spTree>
    <p:extLst>
      <p:ext uri="{BB962C8B-B14F-4D97-AF65-F5344CB8AC3E}">
        <p14:creationId xmlns:p14="http://schemas.microsoft.com/office/powerpoint/2010/main" val="1780648122"/>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49FF1211-4E0C-4AB3-B04F-585959BDAFE8}" type="datetimeFigureOut">
              <a:rPr lang="en-US" smtClean="0"/>
              <a:t>10/23/2018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a:t>
            </a:fld>
            <a:endParaRPr lang="en-US" dirty="0"/>
          </a:p>
        </p:txBody>
      </p:sp>
    </p:spTree>
    <p:extLst>
      <p:ext uri="{BB962C8B-B14F-4D97-AF65-F5344CB8AC3E}">
        <p14:creationId xmlns:p14="http://schemas.microsoft.com/office/powerpoint/2010/main" val="23498597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C35BB1C6-BF8F-4481-8AB2-603A1C8A906A}" type="datetimeFigureOut">
              <a:rPr lang="en-US" smtClean="0"/>
              <a:t>10/23/2018</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smtClean="0"/>
              <a:pPr/>
              <a:t>‹N›</a:t>
            </a:fld>
            <a:endParaRPr lang="en-US" dirty="0"/>
          </a:p>
        </p:txBody>
      </p:sp>
    </p:spTree>
    <p:extLst>
      <p:ext uri="{BB962C8B-B14F-4D97-AF65-F5344CB8AC3E}">
        <p14:creationId xmlns:p14="http://schemas.microsoft.com/office/powerpoint/2010/main" val="1650334799"/>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8EFBDC27-E420-4878-9EE6-7B9656D6442A}" type="datetimeFigureOut">
              <a:rPr lang="en-US" smtClean="0"/>
              <a:t>10/23/2018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a:t>
            </a:fld>
            <a:endParaRPr lang="en-US" dirty="0"/>
          </a:p>
        </p:txBody>
      </p:sp>
    </p:spTree>
    <p:extLst>
      <p:ext uri="{BB962C8B-B14F-4D97-AF65-F5344CB8AC3E}">
        <p14:creationId xmlns:p14="http://schemas.microsoft.com/office/powerpoint/2010/main" val="25942169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0F7F47CF-67C9-420C-80A5-E2069FF0C2DF}" type="datetimeFigureOut">
              <a:rPr lang="en-US" smtClean="0"/>
              <a:t>10/23/2018</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smtClean="0"/>
              <a:t>‹N›</a:t>
            </a:fld>
            <a:endParaRPr lang="en-US" dirty="0"/>
          </a:p>
        </p:txBody>
      </p:sp>
    </p:spTree>
    <p:extLst>
      <p:ext uri="{BB962C8B-B14F-4D97-AF65-F5344CB8AC3E}">
        <p14:creationId xmlns:p14="http://schemas.microsoft.com/office/powerpoint/2010/main" val="11527966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AE22DC73-F065-42F5-A9F2-D90B2E42A0B3}" type="datetimeFigureOut">
              <a:rPr lang="en-US" smtClean="0"/>
              <a:t>10/23/2018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a:t>
            </a:fld>
            <a:endParaRPr lang="en-US" dirty="0"/>
          </a:p>
        </p:txBody>
      </p:sp>
    </p:spTree>
    <p:extLst>
      <p:ext uri="{BB962C8B-B14F-4D97-AF65-F5344CB8AC3E}">
        <p14:creationId xmlns:p14="http://schemas.microsoft.com/office/powerpoint/2010/main" val="10042712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685800" y="3132666"/>
            <a:ext cx="5311775" cy="3086019"/>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6172200" y="3132666"/>
            <a:ext cx="5334000" cy="3086019"/>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76BEA702-9B29-41CC-9BCC-3DF8A0D379FE}" type="datetimeFigureOut">
              <a:rPr lang="en-US" smtClean="0"/>
              <a:t>10/23/2018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‹N›</a:t>
            </a:fld>
            <a:endParaRPr lang="en-US" dirty="0"/>
          </a:p>
        </p:txBody>
      </p:sp>
    </p:spTree>
    <p:extLst>
      <p:ext uri="{BB962C8B-B14F-4D97-AF65-F5344CB8AC3E}">
        <p14:creationId xmlns:p14="http://schemas.microsoft.com/office/powerpoint/2010/main" val="1757655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097649AC-CB8F-4FF1-9A34-5861C74DD0A7}" type="datetimeFigureOut">
              <a:rPr lang="en-US" smtClean="0"/>
              <a:t>10/23/2018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‹N›</a:t>
            </a:fld>
            <a:endParaRPr lang="en-US" dirty="0"/>
          </a:p>
        </p:txBody>
      </p:sp>
    </p:spTree>
    <p:extLst>
      <p:ext uri="{BB962C8B-B14F-4D97-AF65-F5344CB8AC3E}">
        <p14:creationId xmlns:p14="http://schemas.microsoft.com/office/powerpoint/2010/main" val="4287974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C5CECA-2D3A-4680-9B49-752200DE467C}" type="datetimeFigureOut">
              <a:rPr lang="en-US" smtClean="0"/>
              <a:t>10/23/2018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‹N›</a:t>
            </a:fld>
            <a:endParaRPr lang="en-US" dirty="0"/>
          </a:p>
        </p:txBody>
      </p:sp>
    </p:spTree>
    <p:extLst>
      <p:ext uri="{BB962C8B-B14F-4D97-AF65-F5344CB8AC3E}">
        <p14:creationId xmlns:p14="http://schemas.microsoft.com/office/powerpoint/2010/main" val="17008966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it-IT" smtClean="0"/>
              <a:t>Fare clic per modificare lo stile del titolo</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50C3BFE2-83B7-4B0A-B9D3-AB28331082B3}" type="datetimeFigureOut">
              <a:rPr lang="en-US" smtClean="0"/>
              <a:t>10/23/2018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a:t>
            </a:fld>
            <a:endParaRPr lang="en-US" dirty="0"/>
          </a:p>
        </p:txBody>
      </p:sp>
    </p:spTree>
    <p:extLst>
      <p:ext uri="{BB962C8B-B14F-4D97-AF65-F5344CB8AC3E}">
        <p14:creationId xmlns:p14="http://schemas.microsoft.com/office/powerpoint/2010/main" val="4098140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12EF78E3-FDA3-4D28-AAA2-0B81F349A39D}" type="datetimeFigureOut">
              <a:rPr lang="en-US" smtClean="0"/>
              <a:t>10/23/2018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a:t>
            </a:fld>
            <a:endParaRPr lang="en-US" dirty="0"/>
          </a:p>
        </p:txBody>
      </p:sp>
    </p:spTree>
    <p:extLst>
      <p:ext uri="{BB962C8B-B14F-4D97-AF65-F5344CB8AC3E}">
        <p14:creationId xmlns:p14="http://schemas.microsoft.com/office/powerpoint/2010/main" val="1958178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3-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C35BB1C6-BF8F-4481-8AB2-603A1C8A906A}" type="datetimeFigureOut">
              <a:rPr lang="en-US" smtClean="0"/>
              <a:t>10/23/2018</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smtClean="0"/>
              <a:pPr/>
              <a:t>‹N›</a:t>
            </a:fld>
            <a:endParaRPr lang="en-US" dirty="0"/>
          </a:p>
        </p:txBody>
      </p:sp>
    </p:spTree>
    <p:extLst>
      <p:ext uri="{BB962C8B-B14F-4D97-AF65-F5344CB8AC3E}">
        <p14:creationId xmlns:p14="http://schemas.microsoft.com/office/powerpoint/2010/main" val="3626390156"/>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Lst>
  <p:hf sldNum="0" hdr="0" ftr="0" dt="0"/>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255229" y="1675505"/>
            <a:ext cx="6535537" cy="2733582"/>
          </a:xfrm>
        </p:spPr>
        <p:txBody>
          <a:bodyPr>
            <a:normAutofit fontScale="90000"/>
          </a:bodyPr>
          <a:lstStyle/>
          <a:p>
            <a:pPr algn="l"/>
            <a:r>
              <a:rPr lang="it-IT" sz="4400" dirty="0" smtClean="0">
                <a:solidFill>
                  <a:srgbClr val="9B0000"/>
                </a:solidFill>
                <a:latin typeface="AR JULIAN" panose="02000000000000000000" pitchFamily="2" charset="0"/>
              </a:rPr>
              <a:t>Programma lista n.1</a:t>
            </a:r>
            <a:br>
              <a:rPr lang="it-IT" sz="4400" dirty="0" smtClean="0">
                <a:solidFill>
                  <a:srgbClr val="9B0000"/>
                </a:solidFill>
                <a:latin typeface="AR JULIAN" panose="02000000000000000000" pitchFamily="2" charset="0"/>
              </a:rPr>
            </a:br>
            <a:r>
              <a:rPr lang="it-IT" sz="4400" dirty="0" smtClean="0">
                <a:solidFill>
                  <a:srgbClr val="9B0000"/>
                </a:solidFill>
                <a:latin typeface="AR JULIAN" panose="02000000000000000000" pitchFamily="2" charset="0"/>
              </a:rPr>
              <a:t> </a:t>
            </a:r>
            <a:r>
              <a:rPr lang="it-IT" sz="4400" dirty="0">
                <a:solidFill>
                  <a:srgbClr val="9B0000"/>
                </a:solidFill>
                <a:latin typeface="AR JULIAN" panose="02000000000000000000" pitchFamily="2" charset="0"/>
              </a:rPr>
              <a:t/>
            </a:r>
            <a:br>
              <a:rPr lang="it-IT" sz="4400" dirty="0">
                <a:solidFill>
                  <a:srgbClr val="9B0000"/>
                </a:solidFill>
                <a:latin typeface="AR JULIAN" panose="02000000000000000000" pitchFamily="2" charset="0"/>
              </a:rPr>
            </a:br>
            <a:r>
              <a:rPr lang="it-IT" sz="3600" b="1" dirty="0" smtClean="0">
                <a:solidFill>
                  <a:schemeClr val="accent1"/>
                </a:solidFill>
                <a:latin typeface="AR JULIAN" panose="02000000000000000000" pitchFamily="2" charset="0"/>
              </a:rPr>
              <a:t>SE La scuola vuoi veder</a:t>
            </a:r>
            <a:br>
              <a:rPr lang="it-IT" sz="3600" b="1" dirty="0" smtClean="0">
                <a:solidFill>
                  <a:schemeClr val="accent1"/>
                </a:solidFill>
                <a:latin typeface="AR JULIAN" panose="02000000000000000000" pitchFamily="2" charset="0"/>
              </a:rPr>
            </a:br>
            <a:r>
              <a:rPr lang="it-IT" sz="3600" b="1" dirty="0" smtClean="0">
                <a:solidFill>
                  <a:schemeClr val="accent1"/>
                </a:solidFill>
                <a:latin typeface="AR JULIAN" panose="02000000000000000000" pitchFamily="2" charset="0"/>
              </a:rPr>
              <a:t>migliorare luca devi votare </a:t>
            </a:r>
            <a:endParaRPr lang="it-IT" sz="3600" b="1" dirty="0">
              <a:solidFill>
                <a:schemeClr val="accent1"/>
              </a:solidFill>
              <a:latin typeface="AR JULIAN" panose="02000000000000000000" pitchFamily="2" charset="0"/>
            </a:endParaRPr>
          </a:p>
        </p:txBody>
      </p:sp>
      <p:pic>
        <p:nvPicPr>
          <p:cNvPr id="2" name="Segnaposto contenuto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108942" y="555585"/>
            <a:ext cx="4859281" cy="6174041"/>
          </a:xfrm>
        </p:spPr>
      </p:pic>
    </p:spTree>
    <p:extLst>
      <p:ext uri="{BB962C8B-B14F-4D97-AF65-F5344CB8AC3E}">
        <p14:creationId xmlns:p14="http://schemas.microsoft.com/office/powerpoint/2010/main" val="34234880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lnSpcReduction="10000"/>
          </a:bodyPr>
          <a:lstStyle/>
          <a:p>
            <a:pPr marL="0" indent="0">
              <a:buNone/>
            </a:pPr>
            <a:r>
              <a:rPr lang="it-IT" b="1" i="1" dirty="0">
                <a:solidFill>
                  <a:schemeClr val="accent5"/>
                </a:solidFill>
              </a:rPr>
              <a:t>LAVINIA LAVORGNA</a:t>
            </a:r>
          </a:p>
          <a:p>
            <a:pPr marL="0" indent="0">
              <a:buNone/>
            </a:pPr>
            <a:r>
              <a:rPr lang="it-IT" b="1" i="1" dirty="0">
                <a:solidFill>
                  <a:schemeClr val="accent5"/>
                </a:solidFill>
              </a:rPr>
              <a:t>SILVIO SETTE</a:t>
            </a:r>
          </a:p>
          <a:p>
            <a:pPr marL="0" indent="0">
              <a:buNone/>
            </a:pPr>
            <a:r>
              <a:rPr lang="it-IT" b="1" i="1" dirty="0">
                <a:solidFill>
                  <a:schemeClr val="accent5"/>
                </a:solidFill>
              </a:rPr>
              <a:t>JOSÈ CASSIMIRO DE </a:t>
            </a:r>
            <a:r>
              <a:rPr lang="it-IT" b="1" i="1" dirty="0" smtClean="0">
                <a:solidFill>
                  <a:schemeClr val="accent5"/>
                </a:solidFill>
              </a:rPr>
              <a:t>ASSIS</a:t>
            </a:r>
            <a:endParaRPr lang="it-IT" b="1" i="1" dirty="0">
              <a:solidFill>
                <a:schemeClr val="accent5"/>
              </a:solidFill>
            </a:endParaRPr>
          </a:p>
          <a:p>
            <a:pPr marL="0" indent="0">
              <a:buNone/>
            </a:pPr>
            <a:r>
              <a:rPr lang="it-IT" b="1" i="1" dirty="0">
                <a:solidFill>
                  <a:schemeClr val="accent5"/>
                </a:solidFill>
              </a:rPr>
              <a:t>MARIAGRAZIA RUGGIERI</a:t>
            </a:r>
          </a:p>
          <a:p>
            <a:pPr marL="0" indent="0">
              <a:buNone/>
            </a:pPr>
            <a:r>
              <a:rPr lang="it-IT" b="1" i="1" dirty="0">
                <a:solidFill>
                  <a:schemeClr val="accent5"/>
                </a:solidFill>
              </a:rPr>
              <a:t>RALUCA </a:t>
            </a:r>
            <a:r>
              <a:rPr lang="it-IT" b="1" i="1" dirty="0" smtClean="0">
                <a:solidFill>
                  <a:schemeClr val="accent5"/>
                </a:solidFill>
              </a:rPr>
              <a:t>ION MICHAELA</a:t>
            </a:r>
            <a:endParaRPr lang="it-IT" b="1" i="1" dirty="0">
              <a:solidFill>
                <a:schemeClr val="accent5"/>
              </a:solidFill>
            </a:endParaRPr>
          </a:p>
          <a:p>
            <a:pPr marL="0" indent="0">
              <a:buNone/>
            </a:pPr>
            <a:r>
              <a:rPr lang="it-IT" b="1" i="1" dirty="0">
                <a:solidFill>
                  <a:schemeClr val="accent5"/>
                </a:solidFill>
              </a:rPr>
              <a:t>PIERLORENZO PALLADINO</a:t>
            </a:r>
          </a:p>
          <a:p>
            <a:pPr marL="0" indent="0">
              <a:buNone/>
            </a:pPr>
            <a:r>
              <a:rPr lang="it-IT" b="1" i="1" dirty="0">
                <a:solidFill>
                  <a:schemeClr val="accent5"/>
                </a:solidFill>
              </a:rPr>
              <a:t>PAOLO PALLADINO</a:t>
            </a:r>
          </a:p>
          <a:p>
            <a:pPr marL="0" indent="0">
              <a:buNone/>
            </a:pPr>
            <a:r>
              <a:rPr lang="it-IT" b="1" i="1" dirty="0">
                <a:solidFill>
                  <a:schemeClr val="accent5"/>
                </a:solidFill>
              </a:rPr>
              <a:t>GIUSEPPE LONGO</a:t>
            </a:r>
          </a:p>
          <a:p>
            <a:pPr marL="0" indent="0">
              <a:buNone/>
            </a:pPr>
            <a:r>
              <a:rPr lang="it-IT" b="1" i="1" dirty="0">
                <a:solidFill>
                  <a:schemeClr val="accent5"/>
                </a:solidFill>
              </a:rPr>
              <a:t>LORENZO SANTAGATA</a:t>
            </a:r>
          </a:p>
          <a:p>
            <a:pPr marL="0" indent="0">
              <a:buNone/>
            </a:pPr>
            <a:r>
              <a:rPr lang="it-IT" b="1" i="1">
                <a:solidFill>
                  <a:schemeClr val="accent5"/>
                </a:solidFill>
              </a:rPr>
              <a:t>ALDO </a:t>
            </a:r>
            <a:r>
              <a:rPr lang="it-IT" b="1" i="1" smtClean="0">
                <a:solidFill>
                  <a:schemeClr val="accent5"/>
                </a:solidFill>
              </a:rPr>
              <a:t>MARENNA</a:t>
            </a:r>
            <a:endParaRPr lang="it-IT" b="1" i="1" dirty="0">
              <a:solidFill>
                <a:schemeClr val="accent5"/>
              </a:solidFill>
            </a:endParaRPr>
          </a:p>
        </p:txBody>
      </p:sp>
    </p:spTree>
    <p:extLst>
      <p:ext uri="{BB962C8B-B14F-4D97-AF65-F5344CB8AC3E}">
        <p14:creationId xmlns:p14="http://schemas.microsoft.com/office/powerpoint/2010/main" val="26186900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066800"/>
            <a:ext cx="6557683" cy="1053353"/>
          </a:xfrm>
        </p:spPr>
        <p:txBody>
          <a:bodyPr/>
          <a:lstStyle/>
          <a:p>
            <a:r>
              <a:rPr lang="it-IT" dirty="0" smtClean="0">
                <a:latin typeface="AR JULIAN" panose="02000000000000000000" pitchFamily="2" charset="0"/>
              </a:rPr>
              <a:t>Cosa vorrei cambiasse</a:t>
            </a:r>
            <a:endParaRPr lang="it-IT" dirty="0">
              <a:latin typeface="AR JULIAN" panose="02000000000000000000" pitchFamily="2" charset="0"/>
            </a:endParaRPr>
          </a:p>
        </p:txBody>
      </p:sp>
      <p:sp>
        <p:nvSpPr>
          <p:cNvPr id="3" name="Segnaposto contenuto 2"/>
          <p:cNvSpPr>
            <a:spLocks noGrp="1"/>
          </p:cNvSpPr>
          <p:nvPr>
            <p:ph sz="half" idx="2"/>
          </p:nvPr>
        </p:nvSpPr>
        <p:spPr>
          <a:xfrm>
            <a:off x="622953" y="2299447"/>
            <a:ext cx="5311775" cy="4161285"/>
          </a:xfrm>
        </p:spPr>
        <p:txBody>
          <a:bodyPr>
            <a:normAutofit/>
          </a:bodyPr>
          <a:lstStyle/>
          <a:p>
            <a:r>
              <a:rPr lang="it-IT" sz="2800" dirty="0">
                <a:latin typeface="Arial" panose="020B0604020202020204" pitchFamily="34" charset="0"/>
                <a:cs typeface="Arial" panose="020B0604020202020204" pitchFamily="34" charset="0"/>
              </a:rPr>
              <a:t>E’ ormai da un po’ di anni che si parla dell’inagibilità e messa in sicurezza del laboratorio di informatica ma nulla è cambiato</a:t>
            </a:r>
            <a:r>
              <a:rPr lang="it-IT" sz="2800" dirty="0" smtClean="0">
                <a:latin typeface="Arial" panose="020B0604020202020204" pitchFamily="34" charset="0"/>
                <a:cs typeface="Arial" panose="020B0604020202020204" pitchFamily="34" charset="0"/>
              </a:rPr>
              <a:t>. Per questo vorrei che venisse aggiustato, in modo da consentire agli studenti un migliore approccio alla tecnologia e all’elettronica</a:t>
            </a:r>
            <a:r>
              <a:rPr lang="it-IT" sz="2400" dirty="0"/>
              <a:t>.</a:t>
            </a:r>
            <a:endParaRPr lang="it-IT" sz="2400" dirty="0" smtClean="0"/>
          </a:p>
        </p:txBody>
      </p:sp>
      <p:pic>
        <p:nvPicPr>
          <p:cNvPr id="5122" name="Picture 2" descr="https://i2.wp.com/www.la-notizia.net/wp-content/uploads/2018/06/02d26f5e-b942-4089-a509-5805be460ef9.jpg?resize=1024%2C630&amp;ssl=1"/>
          <p:cNvPicPr>
            <a:picLocks noGrp="1" noChangeAspect="1" noChangeArrowheads="1"/>
          </p:cNvPicPr>
          <p:nvPr>
            <p:ph sz="quarter" idx="4"/>
          </p:nvPr>
        </p:nvPicPr>
        <p:blipFill>
          <a:blip r:embed="rId2">
            <a:extLst>
              <a:ext uri="{28A0092B-C50C-407E-A947-70E740481C1C}">
                <a14:useLocalDpi xmlns:a14="http://schemas.microsoft.com/office/drawing/2010/main" val="0"/>
              </a:ext>
            </a:extLst>
          </a:blip>
          <a:srcRect/>
          <a:stretch>
            <a:fillRect/>
          </a:stretch>
        </p:blipFill>
        <p:spPr bwMode="auto">
          <a:xfrm>
            <a:off x="6159500" y="2739082"/>
            <a:ext cx="5334000" cy="3281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55591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383602" y="1427356"/>
            <a:ext cx="6873240" cy="4280339"/>
          </a:xfrm>
        </p:spPr>
        <p:txBody>
          <a:bodyPr>
            <a:normAutofit/>
          </a:bodyPr>
          <a:lstStyle/>
          <a:p>
            <a:pPr marL="285750" indent="-285750">
              <a:buFont typeface="Wingdings" panose="05000000000000000000" pitchFamily="2" charset="2"/>
              <a:buChar char="§"/>
            </a:pPr>
            <a:endParaRPr lang="it-IT" sz="2400" dirty="0" smtClean="0">
              <a:latin typeface="Arial" panose="020B0604020202020204" pitchFamily="34" charset="0"/>
              <a:cs typeface="Arial" panose="020B0604020202020204" pitchFamily="34" charset="0"/>
            </a:endParaRPr>
          </a:p>
          <a:p>
            <a:pPr marL="285750" indent="-285750">
              <a:buFont typeface="Wingdings" panose="05000000000000000000" pitchFamily="2" charset="2"/>
              <a:buChar char="§"/>
            </a:pPr>
            <a:endParaRPr lang="it-IT" sz="24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
            </a:pPr>
            <a:r>
              <a:rPr lang="it-IT" sz="2800" dirty="0" smtClean="0">
                <a:latin typeface="Arial" panose="020B0604020202020204" pitchFamily="34" charset="0"/>
                <a:cs typeface="Arial" panose="020B0604020202020204" pitchFamily="34" charset="0"/>
              </a:rPr>
              <a:t>Servirebbero </a:t>
            </a:r>
            <a:r>
              <a:rPr lang="it-IT" sz="2800" dirty="0">
                <a:latin typeface="Arial" panose="020B0604020202020204" pitchFamily="34" charset="0"/>
                <a:cs typeface="Arial" panose="020B0604020202020204" pitchFamily="34" charset="0"/>
              </a:rPr>
              <a:t>dei suppellettili e degli arredi scolastici nuovi, anche se in modo </a:t>
            </a:r>
            <a:r>
              <a:rPr lang="it-IT" sz="2800" dirty="0" smtClean="0">
                <a:latin typeface="Arial" panose="020B0604020202020204" pitchFamily="34" charset="0"/>
                <a:cs typeface="Arial" panose="020B0604020202020204" pitchFamily="34" charset="0"/>
              </a:rPr>
              <a:t>graduale, </a:t>
            </a:r>
            <a:r>
              <a:rPr lang="it-IT" sz="2800" dirty="0">
                <a:latin typeface="Arial" panose="020B0604020202020204" pitchFamily="34" charset="0"/>
                <a:cs typeface="Arial" panose="020B0604020202020204" pitchFamily="34" charset="0"/>
              </a:rPr>
              <a:t>perché la maggior parte dei banchi o delle sedie sono vecchie e </a:t>
            </a:r>
            <a:r>
              <a:rPr lang="it-IT" sz="2800" dirty="0" smtClean="0">
                <a:latin typeface="Arial" panose="020B0604020202020204" pitchFamily="34" charset="0"/>
                <a:cs typeface="Arial" panose="020B0604020202020204" pitchFamily="34" charset="0"/>
              </a:rPr>
              <a:t>malandate. </a:t>
            </a:r>
            <a:r>
              <a:rPr lang="it-IT" sz="2800" dirty="0">
                <a:latin typeface="Arial" panose="020B0604020202020204" pitchFamily="34" charset="0"/>
                <a:cs typeface="Arial" panose="020B0604020202020204" pitchFamily="34" charset="0"/>
              </a:rPr>
              <a:t>Le pareti delle classi sono ormai anch’esse rovinate, sporche e con disegni </a:t>
            </a:r>
            <a:r>
              <a:rPr lang="it-IT" sz="2800" dirty="0" smtClean="0">
                <a:latin typeface="Arial" panose="020B0604020202020204" pitchFamily="34" charset="0"/>
                <a:cs typeface="Arial" panose="020B0604020202020204" pitchFamily="34" charset="0"/>
              </a:rPr>
              <a:t>osceni.</a:t>
            </a:r>
            <a:endParaRPr lang="it-IT" sz="2800" dirty="0">
              <a:latin typeface="Arial" panose="020B0604020202020204" pitchFamily="34" charset="0"/>
              <a:cs typeface="Arial" panose="020B0604020202020204" pitchFamily="34" charset="0"/>
            </a:endParaRPr>
          </a:p>
          <a:p>
            <a:endParaRPr lang="it-IT" dirty="0"/>
          </a:p>
        </p:txBody>
      </p:sp>
      <p:pic>
        <p:nvPicPr>
          <p:cNvPr id="1026" name="Picture 2" descr="https://www.tempostretto.it/sites/www.tempostretto.it/files/styles/featured/public/immagini/spazio_quartieri/arredi-scolastici.jpg?itok=MGUR-9-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8142" r="28142"/>
          <a:stretch>
            <a:fillRect/>
          </a:stretch>
        </p:blipFill>
        <p:spPr bwMode="auto">
          <a:xfrm>
            <a:off x="7256842" y="757028"/>
            <a:ext cx="4935158" cy="5467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096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p:cNvSpPr>
            <a:spLocks noGrp="1"/>
          </p:cNvSpPr>
          <p:nvPr>
            <p:ph type="body" sz="quarter" idx="3"/>
          </p:nvPr>
        </p:nvSpPr>
        <p:spPr>
          <a:xfrm>
            <a:off x="267630" y="2633248"/>
            <a:ext cx="5865542" cy="3380432"/>
          </a:xfrm>
        </p:spPr>
        <p:txBody>
          <a:bodyPr>
            <a:noAutofit/>
          </a:bodyPr>
          <a:lstStyle/>
          <a:p>
            <a:pPr algn="just"/>
            <a:r>
              <a:rPr lang="it-IT" dirty="0" smtClean="0"/>
              <a:t>Sarebbe bello poter </a:t>
            </a:r>
            <a:r>
              <a:rPr lang="it-IT" dirty="0"/>
              <a:t>avere una cucina nella scuola visto che lo </a:t>
            </a:r>
            <a:r>
              <a:rPr lang="it-IT" dirty="0" smtClean="0"/>
              <a:t>spazio c’è</a:t>
            </a:r>
            <a:r>
              <a:rPr lang="it-IT" dirty="0"/>
              <a:t>, in modo da </a:t>
            </a:r>
            <a:r>
              <a:rPr lang="it-IT" dirty="0" smtClean="0"/>
              <a:t>mangiare </a:t>
            </a:r>
            <a:r>
              <a:rPr lang="it-IT" dirty="0"/>
              <a:t>cibo caldo e magari fare anche dei corsi di cucina</a:t>
            </a:r>
            <a:r>
              <a:rPr lang="it-IT" dirty="0" smtClean="0"/>
              <a:t>. Per lo spazio si potrebbe sfruttare il laboratorio di lingue che è inutilizzato.</a:t>
            </a:r>
          </a:p>
        </p:txBody>
      </p:sp>
      <p:pic>
        <p:nvPicPr>
          <p:cNvPr id="2050" name="Picture 2" descr="http://www.parrocchiavilladiserio.it/uploads/1/3/1/3/13138398/9329465_ori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0995" y="2111565"/>
            <a:ext cx="4906536" cy="42597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68238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574288" y="2096429"/>
            <a:ext cx="5692698" cy="4122255"/>
          </a:xfrm>
        </p:spPr>
        <p:txBody>
          <a:bodyPr>
            <a:normAutofit/>
          </a:bodyPr>
          <a:lstStyle/>
          <a:p>
            <a:pPr marL="342900" indent="-342900" algn="just">
              <a:buFont typeface="Arial" panose="020B0604020202020204" pitchFamily="34" charset="0"/>
              <a:buChar char="•"/>
            </a:pPr>
            <a:r>
              <a:rPr lang="it-IT" sz="2800" dirty="0">
                <a:latin typeface="Arial" panose="020B0604020202020204" pitchFamily="34" charset="0"/>
                <a:cs typeface="Arial" panose="020B0604020202020204" pitchFamily="34" charset="0"/>
              </a:rPr>
              <a:t>Un altro problema da risolvere è il segnale Wi-Fi della scuola, </a:t>
            </a:r>
            <a:r>
              <a:rPr lang="it-IT" sz="2800" dirty="0" smtClean="0">
                <a:latin typeface="Arial" panose="020B0604020202020204" pitchFamily="34" charset="0"/>
                <a:cs typeface="Arial" panose="020B0604020202020204" pitchFamily="34" charset="0"/>
              </a:rPr>
              <a:t>che spesso </a:t>
            </a:r>
            <a:r>
              <a:rPr lang="it-IT" sz="2800" dirty="0">
                <a:latin typeface="Arial" panose="020B0604020202020204" pitchFamily="34" charset="0"/>
                <a:cs typeface="Arial" panose="020B0604020202020204" pitchFamily="34" charset="0"/>
              </a:rPr>
              <a:t>non </a:t>
            </a:r>
            <a:r>
              <a:rPr lang="it-IT" sz="2800" dirty="0" smtClean="0">
                <a:latin typeface="Arial" panose="020B0604020202020204" pitchFamily="34" charset="0"/>
                <a:cs typeface="Arial" panose="020B0604020202020204" pitchFamily="34" charset="0"/>
              </a:rPr>
              <a:t>funziona </a:t>
            </a:r>
            <a:r>
              <a:rPr lang="it-IT" sz="2800" dirty="0">
                <a:latin typeface="Arial" panose="020B0604020202020204" pitchFamily="34" charset="0"/>
                <a:cs typeface="Arial" panose="020B0604020202020204" pitchFamily="34" charset="0"/>
              </a:rPr>
              <a:t>creando così </a:t>
            </a:r>
            <a:r>
              <a:rPr lang="it-IT" sz="2800" dirty="0" smtClean="0">
                <a:latin typeface="Arial" panose="020B0604020202020204" pitchFamily="34" charset="0"/>
                <a:cs typeface="Arial" panose="020B0604020202020204" pitchFamily="34" charset="0"/>
              </a:rPr>
              <a:t>disagi </a:t>
            </a:r>
            <a:r>
              <a:rPr lang="it-IT" sz="2800" dirty="0">
                <a:latin typeface="Arial" panose="020B0604020202020204" pitchFamily="34" charset="0"/>
                <a:cs typeface="Arial" panose="020B0604020202020204" pitchFamily="34" charset="0"/>
              </a:rPr>
              <a:t>ai docenti e a noi </a:t>
            </a:r>
            <a:r>
              <a:rPr lang="it-IT" sz="2800" dirty="0" smtClean="0">
                <a:latin typeface="Arial" panose="020B0604020202020204" pitchFamily="34" charset="0"/>
                <a:cs typeface="Arial" panose="020B0604020202020204" pitchFamily="34" charset="0"/>
              </a:rPr>
              <a:t>alunni.</a:t>
            </a:r>
            <a:endParaRPr lang="it-IT" sz="2800" dirty="0">
              <a:latin typeface="Arial" panose="020B0604020202020204" pitchFamily="34" charset="0"/>
              <a:cs typeface="Arial" panose="020B0604020202020204" pitchFamily="34" charset="0"/>
            </a:endParaRPr>
          </a:p>
        </p:txBody>
      </p:sp>
      <p:pic>
        <p:nvPicPr>
          <p:cNvPr id="3074" name="Picture 2" descr="http://www.infosys.it/wp-content/uploads/2017/03/reti_didattica_Informatica_System.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556916" y="780585"/>
            <a:ext cx="5397191" cy="543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1059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685800" y="2057401"/>
            <a:ext cx="4854388" cy="4161284"/>
          </a:xfrm>
        </p:spPr>
        <p:txBody>
          <a:bodyPr>
            <a:normAutofit lnSpcReduction="10000"/>
          </a:bodyPr>
          <a:lstStyle/>
          <a:p>
            <a:pPr marL="342900" indent="-342900">
              <a:buFont typeface="Wingdings" panose="05000000000000000000" pitchFamily="2" charset="2"/>
              <a:buChar char="§"/>
            </a:pPr>
            <a:r>
              <a:rPr lang="it-IT" sz="2800" dirty="0">
                <a:latin typeface="Arial" panose="020B0604020202020204" pitchFamily="34" charset="0"/>
                <a:cs typeface="Arial" panose="020B0604020202020204" pitchFamily="34" charset="0"/>
              </a:rPr>
              <a:t>Promuovere incontri e manifestazioni culturali (attori, scrittori), sportive (trekking, creare una squadra di calcio del paese, ecc.), sulla legalità (continuare gli incontri col questore di Benevento), sull’ambiente (incontri col corpo Forestale dello Stato, Vigili del Fuoco</a:t>
            </a:r>
            <a:r>
              <a:rPr lang="it-IT" sz="2800" dirty="0" smtClean="0">
                <a:latin typeface="Arial" panose="020B0604020202020204" pitchFamily="34" charset="0"/>
                <a:cs typeface="Arial" panose="020B0604020202020204" pitchFamily="34" charset="0"/>
              </a:rPr>
              <a:t>).</a:t>
            </a:r>
            <a:endParaRPr lang="it-IT" sz="2800" dirty="0">
              <a:latin typeface="Arial" panose="020B0604020202020204" pitchFamily="34" charset="0"/>
              <a:cs typeface="Arial" panose="020B0604020202020204" pitchFamily="34" charset="0"/>
            </a:endParaRPr>
          </a:p>
          <a:p>
            <a:endParaRPr lang="it-IT" dirty="0"/>
          </a:p>
        </p:txBody>
      </p:sp>
      <p:pic>
        <p:nvPicPr>
          <p:cNvPr id="4098" name="Picture 2" descr="File:Logo del Corpo Nazionale dei Vigili del Fuoco.sv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28508" y="3042455"/>
            <a:ext cx="2471234" cy="219117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orpo Forestale dello Stato: Governo del cambiamento datti una mos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88063" y="647486"/>
            <a:ext cx="2000250" cy="2000251"/>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s://www.rietinvetrina.it/wp-content/uploads/2013/01/logo_polizia_di_stat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88062" y="3166946"/>
            <a:ext cx="2609929" cy="2207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37460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p:cNvSpPr>
            <a:spLocks noGrp="1"/>
          </p:cNvSpPr>
          <p:nvPr>
            <p:ph type="title"/>
          </p:nvPr>
        </p:nvSpPr>
        <p:spPr>
          <a:xfrm>
            <a:off x="397230" y="1463039"/>
            <a:ext cx="4114800" cy="494073"/>
          </a:xfrm>
        </p:spPr>
        <p:txBody>
          <a:bodyPr>
            <a:noAutofit/>
          </a:bodyPr>
          <a:lstStyle/>
          <a:p>
            <a:r>
              <a:rPr lang="it-IT" sz="3600" dirty="0" smtClean="0"/>
              <a:t>ringraziamenti</a:t>
            </a:r>
            <a:endParaRPr lang="it-IT" sz="3600" dirty="0"/>
          </a:p>
        </p:txBody>
      </p:sp>
      <p:sp>
        <p:nvSpPr>
          <p:cNvPr id="9" name="Segnaposto testo 8"/>
          <p:cNvSpPr>
            <a:spLocks noGrp="1"/>
          </p:cNvSpPr>
          <p:nvPr>
            <p:ph type="body" sz="half" idx="2"/>
          </p:nvPr>
        </p:nvSpPr>
        <p:spPr>
          <a:xfrm>
            <a:off x="551946" y="2697689"/>
            <a:ext cx="10643839" cy="3679902"/>
          </a:xfrm>
        </p:spPr>
        <p:txBody>
          <a:bodyPr>
            <a:normAutofit/>
          </a:bodyPr>
          <a:lstStyle/>
          <a:p>
            <a:r>
              <a:rPr lang="it-IT" sz="2800" dirty="0">
                <a:latin typeface="Arial" panose="020B0604020202020204" pitchFamily="34" charset="0"/>
                <a:cs typeface="Arial" panose="020B0604020202020204" pitchFamily="34" charset="0"/>
              </a:rPr>
              <a:t>S</a:t>
            </a:r>
            <a:r>
              <a:rPr lang="it-IT" sz="2800" dirty="0" smtClean="0">
                <a:latin typeface="Arial" panose="020B0604020202020204" pitchFamily="34" charset="0"/>
                <a:cs typeface="Arial" panose="020B0604020202020204" pitchFamily="34" charset="0"/>
              </a:rPr>
              <a:t>indaco Antimo </a:t>
            </a:r>
            <a:r>
              <a:rPr lang="it-IT" sz="2800" dirty="0" err="1" smtClean="0">
                <a:latin typeface="Arial" panose="020B0604020202020204" pitchFamily="34" charset="0"/>
                <a:cs typeface="Arial" panose="020B0604020202020204" pitchFamily="34" charset="0"/>
              </a:rPr>
              <a:t>Lavorgna</a:t>
            </a:r>
            <a:r>
              <a:rPr lang="it-IT" sz="2800" dirty="0">
                <a:latin typeface="Arial" panose="020B0604020202020204" pitchFamily="34" charset="0"/>
                <a:cs typeface="Arial" panose="020B0604020202020204" pitchFamily="34" charset="0"/>
              </a:rPr>
              <a:t>.</a:t>
            </a:r>
            <a:endParaRPr lang="it-IT" sz="2800" dirty="0" smtClean="0">
              <a:latin typeface="Arial" panose="020B0604020202020204" pitchFamily="34" charset="0"/>
              <a:cs typeface="Arial" panose="020B0604020202020204" pitchFamily="34" charset="0"/>
            </a:endParaRPr>
          </a:p>
          <a:p>
            <a:r>
              <a:rPr lang="it-IT" sz="2800" dirty="0">
                <a:latin typeface="Arial" panose="020B0604020202020204" pitchFamily="34" charset="0"/>
                <a:cs typeface="Arial" panose="020B0604020202020204" pitchFamily="34" charset="0"/>
              </a:rPr>
              <a:t>D</a:t>
            </a:r>
            <a:r>
              <a:rPr lang="it-IT" sz="2800" dirty="0" smtClean="0">
                <a:latin typeface="Arial" panose="020B0604020202020204" pitchFamily="34" charset="0"/>
                <a:cs typeface="Arial" panose="020B0604020202020204" pitchFamily="34" charset="0"/>
              </a:rPr>
              <a:t>irigente Anna Maria </a:t>
            </a:r>
            <a:r>
              <a:rPr lang="it-IT" sz="2800" dirty="0" err="1" smtClean="0">
                <a:latin typeface="Arial" panose="020B0604020202020204" pitchFamily="34" charset="0"/>
                <a:cs typeface="Arial" panose="020B0604020202020204" pitchFamily="34" charset="0"/>
              </a:rPr>
              <a:t>Puca</a:t>
            </a:r>
            <a:r>
              <a:rPr lang="it-IT" sz="2800" dirty="0" smtClean="0">
                <a:latin typeface="Arial" panose="020B0604020202020204" pitchFamily="34" charset="0"/>
                <a:cs typeface="Arial" panose="020B0604020202020204" pitchFamily="34" charset="0"/>
              </a:rPr>
              <a:t>.</a:t>
            </a:r>
          </a:p>
          <a:p>
            <a:r>
              <a:rPr lang="it-IT" sz="2800" dirty="0">
                <a:latin typeface="Arial" panose="020B0604020202020204" pitchFamily="34" charset="0"/>
                <a:cs typeface="Arial" panose="020B0604020202020204" pitchFamily="34" charset="0"/>
              </a:rPr>
              <a:t>A</a:t>
            </a:r>
            <a:r>
              <a:rPr lang="it-IT" sz="2800" dirty="0" smtClean="0">
                <a:latin typeface="Arial" panose="020B0604020202020204" pitchFamily="34" charset="0"/>
                <a:cs typeface="Arial" panose="020B0604020202020204" pitchFamily="34" charset="0"/>
              </a:rPr>
              <a:t>ssessori e rappresentanti di lista.</a:t>
            </a:r>
          </a:p>
          <a:p>
            <a:r>
              <a:rPr lang="it-IT" sz="2800" dirty="0">
                <a:latin typeface="Arial" panose="020B0604020202020204" pitchFamily="34" charset="0"/>
                <a:cs typeface="Arial" panose="020B0604020202020204" pitchFamily="34" charset="0"/>
              </a:rPr>
              <a:t>P</a:t>
            </a:r>
            <a:r>
              <a:rPr lang="it-IT" sz="2800" dirty="0" smtClean="0">
                <a:latin typeface="Arial" panose="020B0604020202020204" pitchFamily="34" charset="0"/>
                <a:cs typeface="Arial" panose="020B0604020202020204" pitchFamily="34" charset="0"/>
              </a:rPr>
              <a:t>rofessoresse e tutti i ragazzi  che mi hanno sostenuto e che mi sosterranno durante e dopo la campagna elettorale.</a:t>
            </a:r>
          </a:p>
        </p:txBody>
      </p:sp>
    </p:spTree>
    <p:extLst>
      <p:ext uri="{BB962C8B-B14F-4D97-AF65-F5344CB8AC3E}">
        <p14:creationId xmlns:p14="http://schemas.microsoft.com/office/powerpoint/2010/main" val="1818917982"/>
      </p:ext>
    </p:extLst>
  </p:cSld>
  <p:clrMapOvr>
    <a:masterClrMapping/>
  </p:clrMapOvr>
  <p:timing>
    <p:tnLst>
      <p:par>
        <p:cTn id="1" dur="indefinite" restart="never" nodeType="tmRoot"/>
      </p:par>
    </p:tnLst>
  </p:timing>
</p:sld>
</file>

<file path=ppt/theme/theme1.xml><?xml version="1.0" encoding="utf-8"?>
<a:theme xmlns:a="http://schemas.openxmlformats.org/drawingml/2006/main" name="Scia di vapore">
  <a:themeElements>
    <a:clrScheme name="Giallo">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Scia di vapore">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cia di vapore">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FE1EB5C7-81A8-4CBA-AE6E-B3BF73DC3895}"/>
    </a:ext>
  </a:extLst>
</a:theme>
</file>

<file path=docProps/app.xml><?xml version="1.0" encoding="utf-8"?>
<Properties xmlns="http://schemas.openxmlformats.org/officeDocument/2006/extended-properties" xmlns:vt="http://schemas.openxmlformats.org/officeDocument/2006/docPropsVTypes">
  <Template>TM04033937[[fn=Scia di vapore]]</Template>
  <TotalTime>195</TotalTime>
  <Words>273</Words>
  <Application>Microsoft Office PowerPoint</Application>
  <PresentationFormat>Widescreen</PresentationFormat>
  <Paragraphs>24</Paragraphs>
  <Slides>8</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8</vt:i4>
      </vt:variant>
    </vt:vector>
  </HeadingPairs>
  <TitlesOfParts>
    <vt:vector size="13" baseType="lpstr">
      <vt:lpstr>AR JULIAN</vt:lpstr>
      <vt:lpstr>Arial</vt:lpstr>
      <vt:lpstr>Century Gothic</vt:lpstr>
      <vt:lpstr>Wingdings</vt:lpstr>
      <vt:lpstr>Scia di vapore</vt:lpstr>
      <vt:lpstr>Programma lista n.1   SE La scuola vuoi veder migliorare luca devi votare </vt:lpstr>
      <vt:lpstr>Presentazione standard di PowerPoint</vt:lpstr>
      <vt:lpstr>Cosa vorrei cambiasse</vt:lpstr>
      <vt:lpstr>Presentazione standard di PowerPoint</vt:lpstr>
      <vt:lpstr>Presentazione standard di PowerPoint</vt:lpstr>
      <vt:lpstr>Presentazione standard di PowerPoint</vt:lpstr>
      <vt:lpstr>Presentazione standard di PowerPoint</vt:lpstr>
      <vt:lpstr>ringraziamenti</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dc:title>
  <dc:creator>giuseppina santillo</dc:creator>
  <cp:lastModifiedBy>giuseppina santillo</cp:lastModifiedBy>
  <cp:revision>25</cp:revision>
  <dcterms:created xsi:type="dcterms:W3CDTF">2018-10-18T12:15:00Z</dcterms:created>
  <dcterms:modified xsi:type="dcterms:W3CDTF">2018-10-23T08:27:53Z</dcterms:modified>
</cp:coreProperties>
</file>