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it-IT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9169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4178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0973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6662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7742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0671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151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7981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583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41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642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47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7471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210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2157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26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85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67FFCDE-6385-4311-939C-F432394FC1E8}" type="datetimeFigureOut">
              <a:rPr lang="it-IT" smtClean="0"/>
              <a:t>23/10/2018</a:t>
            </a:fld>
            <a:endParaRPr lang="it-IT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5CE4D8F-E2BA-4A0C-9849-159D3B28B7C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3159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E</a:t>
            </a:r>
            <a:r>
              <a:rPr lang="it-IT" dirty="0" smtClean="0"/>
              <a:t>sserci per contare</a:t>
            </a:r>
            <a:endParaRPr lang="it-IT" dirty="0"/>
          </a:p>
        </p:txBody>
      </p:sp>
      <p:sp>
        <p:nvSpPr>
          <p:cNvPr id="10" name="Sottotitolo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Lista n 2 candidato sindaco Flavio</a:t>
            </a:r>
            <a:endParaRPr lang="it-IT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166" y="358523"/>
            <a:ext cx="4096867" cy="2889754"/>
          </a:xfrm>
          <a:prstGeom prst="rect">
            <a:avLst/>
          </a:prstGeom>
        </p:spPr>
      </p:pic>
      <p:pic>
        <p:nvPicPr>
          <p:cNvPr id="2" name="musica sottofon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5355" y="628714"/>
            <a:ext cx="51545" cy="5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10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7000">
        <p15:prstTrans prst="curtains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Migliorare il servizio mensa</a:t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831" y="3435350"/>
            <a:ext cx="3105150" cy="1752600"/>
          </a:xfrm>
        </p:spPr>
      </p:pic>
    </p:spTree>
    <p:extLst>
      <p:ext uri="{BB962C8B-B14F-4D97-AF65-F5344CB8AC3E}">
        <p14:creationId xmlns:p14="http://schemas.microsoft.com/office/powerpoint/2010/main" val="6801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Aggiungere la cucina 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768600"/>
            <a:ext cx="3340100" cy="3416300"/>
          </a:xfrm>
        </p:spPr>
      </p:pic>
    </p:spTree>
    <p:extLst>
      <p:ext uri="{BB962C8B-B14F-4D97-AF65-F5344CB8AC3E}">
        <p14:creationId xmlns:p14="http://schemas.microsoft.com/office/powerpoint/2010/main" val="3044214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Completamento della palestra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0" y="3117850"/>
            <a:ext cx="3619500" cy="2387600"/>
          </a:xfrm>
        </p:spPr>
      </p:pic>
    </p:spTree>
    <p:extLst>
      <p:ext uri="{BB962C8B-B14F-4D97-AF65-F5344CB8AC3E}">
        <p14:creationId xmlns:p14="http://schemas.microsoft.com/office/powerpoint/2010/main" val="423443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Rendere le lezioni multimediali 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19" y="2603500"/>
            <a:ext cx="7975175" cy="3416300"/>
          </a:xfrm>
        </p:spPr>
      </p:pic>
    </p:spTree>
    <p:extLst>
      <p:ext uri="{BB962C8B-B14F-4D97-AF65-F5344CB8AC3E}">
        <p14:creationId xmlns:p14="http://schemas.microsoft.com/office/powerpoint/2010/main" val="85157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Aggiungere una biblioteca 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286" y="2603500"/>
            <a:ext cx="7296240" cy="3416300"/>
          </a:xfrm>
        </p:spPr>
      </p:pic>
    </p:spTree>
    <p:extLst>
      <p:ext uri="{BB962C8B-B14F-4D97-AF65-F5344CB8AC3E}">
        <p14:creationId xmlns:p14="http://schemas.microsoft.com/office/powerpoint/2010/main" val="2499273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Laboratori per attività pomeridiane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60" y="3812847"/>
            <a:ext cx="3124200" cy="1991053"/>
          </a:xfrm>
        </p:spPr>
      </p:pic>
    </p:spTree>
    <p:extLst>
      <p:ext uri="{BB962C8B-B14F-4D97-AF65-F5344CB8AC3E}">
        <p14:creationId xmlns:p14="http://schemas.microsoft.com/office/powerpoint/2010/main" val="3021675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Risolvere problemi sociali e bullismo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390" y="2603500"/>
            <a:ext cx="3490033" cy="3416300"/>
          </a:xfrm>
        </p:spPr>
      </p:pic>
    </p:spTree>
    <p:extLst>
      <p:ext uri="{BB962C8B-B14F-4D97-AF65-F5344CB8AC3E}">
        <p14:creationId xmlns:p14="http://schemas.microsoft.com/office/powerpoint/2010/main" val="170336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Migliorare il campetto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242" y="2603500"/>
            <a:ext cx="4548328" cy="3416300"/>
          </a:xfrm>
        </p:spPr>
      </p:pic>
    </p:spTree>
    <p:extLst>
      <p:ext uri="{BB962C8B-B14F-4D97-AF65-F5344CB8AC3E}">
        <p14:creationId xmlns:p14="http://schemas.microsoft.com/office/powerpoint/2010/main" val="289163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Realizzare un parco giochi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366" y="2603500"/>
            <a:ext cx="5466080" cy="3416300"/>
          </a:xfrm>
        </p:spPr>
      </p:pic>
    </p:spTree>
    <p:extLst>
      <p:ext uri="{BB962C8B-B14F-4D97-AF65-F5344CB8AC3E}">
        <p14:creationId xmlns:p14="http://schemas.microsoft.com/office/powerpoint/2010/main" val="1167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Conoscenza del nostro territorio: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1696773" y="2636063"/>
            <a:ext cx="3742266" cy="576262"/>
          </a:xfrm>
        </p:spPr>
        <p:txBody>
          <a:bodyPr/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ulturale 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773" y="3213100"/>
            <a:ext cx="3742266" cy="2806700"/>
          </a:xfrm>
        </p:spPr>
      </p:pic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>
          <a:xfrm>
            <a:off x="6513787" y="2603499"/>
            <a:ext cx="4214264" cy="608825"/>
          </a:xfrm>
        </p:spPr>
        <p:txBody>
          <a:bodyPr/>
          <a:lstStyle/>
          <a:p>
            <a:pPr algn="ctr"/>
            <a:r>
              <a:rPr lang="it-IT" dirty="0" smtClean="0"/>
              <a:t>gastronomico</a:t>
            </a:r>
            <a:endParaRPr lang="it-IT" dirty="0"/>
          </a:p>
        </p:txBody>
      </p:sp>
      <p:pic>
        <p:nvPicPr>
          <p:cNvPr id="9" name="Segnaposto contenuto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787" y="3213100"/>
            <a:ext cx="4214264" cy="2806700"/>
          </a:xfrm>
        </p:spPr>
      </p:pic>
    </p:spTree>
    <p:extLst>
      <p:ext uri="{BB962C8B-B14F-4D97-AF65-F5344CB8AC3E}">
        <p14:creationId xmlns:p14="http://schemas.microsoft.com/office/powerpoint/2010/main" val="2029191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8972" y="2299446"/>
            <a:ext cx="8911687" cy="4191747"/>
          </a:xfrm>
        </p:spPr>
        <p:txBody>
          <a:bodyPr>
            <a:normAutofit/>
          </a:bodyPr>
          <a:lstStyle/>
          <a:p>
            <a:r>
              <a:rPr lang="it-IT" sz="2400" b="1" i="1" dirty="0">
                <a:solidFill>
                  <a:schemeClr val="tx2"/>
                </a:solidFill>
              </a:rPr>
              <a:t>ANTONIO ANTONUCCI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ANDREA BARBIERI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DAVIDE BARBIERI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LUCIA CALANDRELLI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RAFFAELE FESTA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MARIO GAURINO</a:t>
            </a:r>
            <a:r>
              <a:rPr lang="it-IT" sz="2400" b="1" i="1">
                <a:solidFill>
                  <a:schemeClr val="tx2"/>
                </a:solidFill>
              </a:rPr>
              <a:t/>
            </a:r>
            <a:br>
              <a:rPr lang="it-IT" sz="2400" b="1" i="1">
                <a:solidFill>
                  <a:schemeClr val="tx2"/>
                </a:solidFill>
              </a:rPr>
            </a:br>
            <a:r>
              <a:rPr lang="it-IT" sz="2400" b="1" i="1" smtClean="0">
                <a:solidFill>
                  <a:schemeClr val="tx2"/>
                </a:solidFill>
              </a:rPr>
              <a:t>LORENZA PIA </a:t>
            </a:r>
            <a:r>
              <a:rPr lang="it-IT" sz="2400" b="1" i="1" dirty="0">
                <a:solidFill>
                  <a:schemeClr val="tx2"/>
                </a:solidFill>
              </a:rPr>
              <a:t>LAVORGNA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LORENZO LAVORGNA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ALESSIO RUGGIERI</a:t>
            </a:r>
            <a:br>
              <a:rPr lang="it-IT" sz="2400" b="1" i="1" dirty="0">
                <a:solidFill>
                  <a:schemeClr val="tx2"/>
                </a:solidFill>
              </a:rPr>
            </a:br>
            <a:r>
              <a:rPr lang="it-IT" sz="2400" b="1" i="1" dirty="0">
                <a:solidFill>
                  <a:schemeClr val="tx2"/>
                </a:solidFill>
              </a:rPr>
              <a:t>SIMONE MICHELE</a:t>
            </a:r>
            <a:r>
              <a:rPr lang="it-IT" sz="2400" b="1" i="1">
                <a:solidFill>
                  <a:schemeClr val="tx2"/>
                </a:solidFill>
              </a:rPr>
              <a:t/>
            </a:r>
            <a:br>
              <a:rPr lang="it-IT" sz="2400" b="1" i="1">
                <a:solidFill>
                  <a:schemeClr val="tx2"/>
                </a:solidFill>
              </a:rPr>
            </a:br>
            <a:endParaRPr lang="it-IT" sz="2400" b="1" i="1" dirty="0">
              <a:solidFill>
                <a:schemeClr val="tx2"/>
              </a:solidFill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44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Conoscere, attraverso escursioni guidate, Monte </a:t>
            </a:r>
            <a:r>
              <a:rPr lang="it-IT" dirty="0" err="1" smtClean="0"/>
              <a:t>Erbano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2603500"/>
            <a:ext cx="5003800" cy="3416300"/>
          </a:xfrm>
        </p:spPr>
      </p:pic>
    </p:spTree>
    <p:extLst>
      <p:ext uri="{BB962C8B-B14F-4D97-AF65-F5344CB8AC3E}">
        <p14:creationId xmlns:p14="http://schemas.microsoft.com/office/powerpoint/2010/main" val="78764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Aggiungere un pronto intervento</a:t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256" y="2603500"/>
            <a:ext cx="3416300" cy="3416300"/>
          </a:xfrm>
        </p:spPr>
      </p:pic>
    </p:spTree>
    <p:extLst>
      <p:ext uri="{BB962C8B-B14F-4D97-AF65-F5344CB8AC3E}">
        <p14:creationId xmlns:p14="http://schemas.microsoft.com/office/powerpoint/2010/main" val="32623928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Aggiungere negozi di abbigliamento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181" y="2603500"/>
            <a:ext cx="5124450" cy="3416300"/>
          </a:xfrm>
        </p:spPr>
      </p:pic>
    </p:spTree>
    <p:extLst>
      <p:ext uri="{BB962C8B-B14F-4D97-AF65-F5344CB8AC3E}">
        <p14:creationId xmlns:p14="http://schemas.microsoft.com/office/powerpoint/2010/main" val="727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Strade piane e sicure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127" y="2667000"/>
            <a:ext cx="4555066" cy="3416300"/>
          </a:xfrm>
        </p:spPr>
      </p:pic>
    </p:spTree>
    <p:extLst>
      <p:ext uri="{BB962C8B-B14F-4D97-AF65-F5344CB8AC3E}">
        <p14:creationId xmlns:p14="http://schemas.microsoft.com/office/powerpoint/2010/main" val="410613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Utilizzare case abbandonate per negozi di vario tipo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02" y="2603500"/>
            <a:ext cx="4266208" cy="3416300"/>
          </a:xfrm>
        </p:spPr>
      </p:pic>
    </p:spTree>
    <p:extLst>
      <p:ext uri="{BB962C8B-B14F-4D97-AF65-F5344CB8AC3E}">
        <p14:creationId xmlns:p14="http://schemas.microsoft.com/office/powerpoint/2010/main" val="2726569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0" y="2100263"/>
            <a:ext cx="12192000" cy="2676525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chemeClr val="tx2"/>
                </a:solidFill>
              </a:rPr>
              <a:t>Grazie </a:t>
            </a:r>
            <a:r>
              <a:rPr lang="it-IT" b="1" dirty="0">
                <a:solidFill>
                  <a:schemeClr val="tx2"/>
                </a:solidFill>
              </a:rPr>
              <a:t>a tutti coloro che credono nel nostro </a:t>
            </a:r>
            <a:r>
              <a:rPr lang="it-IT" b="1" dirty="0" smtClean="0">
                <a:solidFill>
                  <a:schemeClr val="tx2"/>
                </a:solidFill>
              </a:rPr>
              <a:t>programma per il bene della comunità!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469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5840190"/>
          </a:xfrm>
        </p:spPr>
        <p:txBody>
          <a:bodyPr/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>
                <a:solidFill>
                  <a:schemeClr val="tx2"/>
                </a:solidFill>
              </a:rPr>
              <a:t>                        </a:t>
            </a:r>
            <a:r>
              <a:rPr lang="it-IT" dirty="0" smtClean="0">
                <a:solidFill>
                  <a:schemeClr val="tx2"/>
                </a:solidFill>
                <a:latin typeface="Copperplate Gothic Bold" panose="020E0705020206020404" pitchFamily="34" charset="0"/>
              </a:rPr>
              <a:t>programma</a:t>
            </a:r>
            <a:endParaRPr lang="it-IT" dirty="0">
              <a:solidFill>
                <a:schemeClr val="tx2"/>
              </a:solidFill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6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Togliere tutte le reti Wi-Fi che ci sono e aggiungerne una ma potente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223" y="2603500"/>
            <a:ext cx="4994873" cy="3416300"/>
          </a:xfrm>
        </p:spPr>
      </p:pic>
    </p:spTree>
    <p:extLst>
      <p:ext uri="{BB962C8B-B14F-4D97-AF65-F5344CB8AC3E}">
        <p14:creationId xmlns:p14="http://schemas.microsoft.com/office/powerpoint/2010/main" val="321251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Migliorare e cambiare il materiale scolastico (sedie, banchi e armadietti)  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100" y="2603500"/>
            <a:ext cx="4127499" cy="3416300"/>
          </a:xfrm>
        </p:spPr>
      </p:pic>
    </p:spTree>
    <p:extLst>
      <p:ext uri="{BB962C8B-B14F-4D97-AF65-F5344CB8AC3E}">
        <p14:creationId xmlns:p14="http://schemas.microsoft.com/office/powerpoint/2010/main" val="29535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Realizzare un’area studio dotata di computer e lim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700" y="2603500"/>
            <a:ext cx="5537199" cy="3416300"/>
          </a:xfrm>
        </p:spPr>
      </p:pic>
    </p:spTree>
    <p:extLst>
      <p:ext uri="{BB962C8B-B14F-4D97-AF65-F5344CB8AC3E}">
        <p14:creationId xmlns:p14="http://schemas.microsoft.com/office/powerpoint/2010/main" val="63736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35302" y="924772"/>
            <a:ext cx="8761413" cy="728480"/>
          </a:xfrm>
        </p:spPr>
        <p:txBody>
          <a:bodyPr/>
          <a:lstStyle/>
          <a:p>
            <a:r>
              <a:rPr lang="it-IT" sz="3200" dirty="0" smtClean="0"/>
              <a:t>Sistemare il laboratorio aggiungendo tutti gli strumenti necessari per un corretto svolgimento delle attività didattiche</a:t>
            </a:r>
            <a:endParaRPr lang="it-IT" sz="3200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595" y="2667000"/>
            <a:ext cx="6073422" cy="3416300"/>
          </a:xfrm>
        </p:spPr>
      </p:pic>
    </p:spTree>
    <p:extLst>
      <p:ext uri="{BB962C8B-B14F-4D97-AF65-F5344CB8AC3E}">
        <p14:creationId xmlns:p14="http://schemas.microsoft.com/office/powerpoint/2010/main" val="3362580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Aggiustare le porte dei bagni e delle classi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510" y="3324224"/>
            <a:ext cx="2908300" cy="2784475"/>
          </a:xfrm>
        </p:spPr>
      </p:pic>
    </p:spTree>
    <p:extLst>
      <p:ext uri="{BB962C8B-B14F-4D97-AF65-F5344CB8AC3E}">
        <p14:creationId xmlns:p14="http://schemas.microsoft.com/office/powerpoint/2010/main" val="2220197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Aggiustare i lavandini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906" y="2832100"/>
            <a:ext cx="4445000" cy="2959100"/>
          </a:xfrm>
        </p:spPr>
      </p:pic>
    </p:spTree>
    <p:extLst>
      <p:ext uri="{BB962C8B-B14F-4D97-AF65-F5344CB8AC3E}">
        <p14:creationId xmlns:p14="http://schemas.microsoft.com/office/powerpoint/2010/main" val="240935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riunioni ione">
  <a:themeElements>
    <a:clrScheme name="Sala riunioni ione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Sala riunioni 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riunioni ion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208</TotalTime>
  <Words>154</Words>
  <Application>Microsoft Office PowerPoint</Application>
  <PresentationFormat>Widescreen</PresentationFormat>
  <Paragraphs>28</Paragraphs>
  <Slides>25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0" baseType="lpstr">
      <vt:lpstr>Arial</vt:lpstr>
      <vt:lpstr>Century Gothic</vt:lpstr>
      <vt:lpstr>Copperplate Gothic Bold</vt:lpstr>
      <vt:lpstr>Wingdings 3</vt:lpstr>
      <vt:lpstr>Sala riunioni ione</vt:lpstr>
      <vt:lpstr>Esserci per contare</vt:lpstr>
      <vt:lpstr>ANTONIO ANTONUCCI ANDREA BARBIERI DAVIDE BARBIERI LUCIA CALANDRELLI RAFFAELE FESTA MARIO GAURINO LORENZA PIA LAVORGNA LORENZO LAVORGNA ALESSIO RUGGIERI SIMONE MICHELE </vt:lpstr>
      <vt:lpstr>                             programma</vt:lpstr>
      <vt:lpstr>Togliere tutte le reti Wi-Fi che ci sono e aggiungerne una ma potente</vt:lpstr>
      <vt:lpstr>Migliorare e cambiare il materiale scolastico (sedie, banchi e armadietti)  </vt:lpstr>
      <vt:lpstr>Realizzare un’area studio dotata di computer e lim</vt:lpstr>
      <vt:lpstr>Sistemare il laboratorio aggiungendo tutti gli strumenti necessari per un corretto svolgimento delle attività didattiche</vt:lpstr>
      <vt:lpstr>Aggiustare le porte dei bagni e delle classi</vt:lpstr>
      <vt:lpstr>Aggiustare i lavandini</vt:lpstr>
      <vt:lpstr>Migliorare il servizio mensa </vt:lpstr>
      <vt:lpstr>Aggiungere la cucina </vt:lpstr>
      <vt:lpstr>Completamento della palestra</vt:lpstr>
      <vt:lpstr>Rendere le lezioni multimediali </vt:lpstr>
      <vt:lpstr>Aggiungere una biblioteca </vt:lpstr>
      <vt:lpstr>Laboratori per attività pomeridiane</vt:lpstr>
      <vt:lpstr>Risolvere problemi sociali e bullismo</vt:lpstr>
      <vt:lpstr>Migliorare il campetto</vt:lpstr>
      <vt:lpstr>Realizzare un parco giochi</vt:lpstr>
      <vt:lpstr>Conoscenza del nostro territorio:</vt:lpstr>
      <vt:lpstr>Conoscere, attraverso escursioni guidate, Monte Erbano</vt:lpstr>
      <vt:lpstr>Aggiungere un pronto intervento </vt:lpstr>
      <vt:lpstr>Aggiungere negozi di abbigliamento</vt:lpstr>
      <vt:lpstr>Strade piane e sicure</vt:lpstr>
      <vt:lpstr>Utilizzare case abbandonate per negozi di vario tipo</vt:lpstr>
      <vt:lpstr>Grazie a tutti coloro che credono nel nostro programma per il bene della comunità!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Esserci per contare</dc:title>
  <dc:creator>HP</dc:creator>
  <cp:lastModifiedBy>giuseppina santillo</cp:lastModifiedBy>
  <cp:revision>21</cp:revision>
  <dcterms:created xsi:type="dcterms:W3CDTF">2018-10-19T11:59:13Z</dcterms:created>
  <dcterms:modified xsi:type="dcterms:W3CDTF">2018-10-23T08:28:42Z</dcterms:modified>
</cp:coreProperties>
</file>